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81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60"/>
  </p:normalViewPr>
  <p:slideViewPr>
    <p:cSldViewPr>
      <p:cViewPr varScale="1">
        <p:scale>
          <a:sx n="70" d="100"/>
          <a:sy n="70" d="100"/>
        </p:scale>
        <p:origin x="-138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7B1A3E-03B2-4F95-8F89-F3DC55524459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751CBC-57FF-4DD6-9C44-658642256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827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751CBC-57FF-4DD6-9C44-65864225656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316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751CBC-57FF-4DD6-9C44-65864225656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50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751CBC-57FF-4DD6-9C44-65864225656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182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846A1-B6EE-40BC-A12F-E16FAE651B8F}" type="datetime1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May 6,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B393-BA2C-4C2E-888E-A8254AEA5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465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FC400-1BFC-4B1F-BCF2-4EA39BB6CAAA}" type="datetime1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May 6,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B393-BA2C-4C2E-888E-A8254AEA5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615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67DC-0C36-4E25-BC35-DAA1A1B02BE2}" type="datetime1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May 6,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B393-BA2C-4C2E-888E-A8254AEA5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09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5EB6E-B5E3-42D6-A19A-2C221D7B1255}" type="datetime1">
              <a:rPr lang="en-US" smtClean="0"/>
              <a:t>11/9/2013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May 6, 2013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B393-BA2C-4C2E-888E-A8254AEA5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675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2A378-AF3B-46A7-8F27-32450422771B}" type="datetime1">
              <a:rPr lang="en-US" smtClean="0"/>
              <a:t>11/9/2013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May 6, 2013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B393-BA2C-4C2E-888E-A8254AEA5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273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EF83B-7D2D-49AB-BA2C-B22784C15B1D}" type="datetime1">
              <a:rPr lang="en-US" smtClean="0"/>
              <a:t>11/9/2013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May 6, 2013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B393-BA2C-4C2E-888E-A8254AEA5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806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9513-7DDB-4C6F-9B4E-07A688F9E16A}" type="datetime1">
              <a:rPr lang="en-US" smtClean="0"/>
              <a:t>11/9/2013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May 6, 2013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B393-BA2C-4C2E-888E-A8254AEA5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850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EA608-9859-4CD7-9073-3948A8425025}" type="datetime1">
              <a:rPr lang="en-US" smtClean="0"/>
              <a:t>11/9/2013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May 6, 2013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B393-BA2C-4C2E-888E-A8254AEA5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741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C03BF-5CC2-4026-8678-05E27E55C207}" type="datetime1">
              <a:rPr lang="en-US" smtClean="0"/>
              <a:t>11/9/2013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May 6, 2013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B393-BA2C-4C2E-888E-A8254AEA5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99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139BD-3C57-4EB0-9B65-AFE16518A334}" type="datetime1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May 6,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B393-BA2C-4C2E-888E-A8254AEA5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630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4F016-40D1-4B37-8D7D-D77CE4C9F67A}" type="datetime1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May 6,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B393-BA2C-4C2E-888E-A8254AEA5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575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C9312-D3EB-455B-AC61-9824420E6964}" type="datetime1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May 6,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4B393-BA2C-4C2E-888E-A8254AEA5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545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eta.fdlp.gov/order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purl.access.gpo.gov/GPO/LPS114409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purl.fdlp.gov/GPO/gpo19337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purl.fdlp.gov/GPO/gpo25619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vsales.gov/html/PublicBrochure.pd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purl.access.gpo.gov/GPO/LPS119652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purl.access.gpo.gov/GPO/LPS28407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purl.fdlp.gov/GPO/gpo11809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lib.mnsu.edu/govdoc/finalfront2.html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mailto:ahall@library.ohio.go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1"/>
            <a:ext cx="7772400" cy="3524250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DISPLAY IN A BAG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Federal Depository Libraries </a:t>
            </a:r>
          </a:p>
          <a:p>
            <a:r>
              <a:rPr lang="en-US" dirty="0" smtClean="0"/>
              <a:t>Display ideas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75" y="1143000"/>
            <a:ext cx="5681663" cy="1142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387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3200" dirty="0" smtClean="0"/>
              <a:t>Place a poster in the center of your display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Use the new FDLP promotional poster available free from </a:t>
            </a:r>
            <a:r>
              <a:rPr lang="en-US" sz="2400" dirty="0" smtClean="0">
                <a:hlinkClick r:id="rId3"/>
              </a:rPr>
              <a:t>http://beta.fdlp.gov/order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Use one of the suggestions that follow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Use your favorite GPO poster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600200"/>
            <a:ext cx="3809999" cy="458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583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poster suggestions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/>
              <a:t>Discover Depository Libraries : take the mystery out of finding government information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GP 3.21/2:D44/3/large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Ben </a:t>
            </a:r>
            <a:r>
              <a:rPr lang="en-US" dirty="0"/>
              <a:t>Franklin wants you to read your government publications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smtClean="0"/>
              <a:t>GP 3.21/2:B43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Information </a:t>
            </a:r>
            <a:r>
              <a:rPr lang="en-US" dirty="0"/>
              <a:t>for everyone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smtClean="0"/>
              <a:t>GP </a:t>
            </a:r>
            <a:r>
              <a:rPr lang="en-US" dirty="0"/>
              <a:t>3.21/2:In3/3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37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FREE </a:t>
            </a:r>
            <a:r>
              <a:rPr lang="en-US" b="1" dirty="0"/>
              <a:t>GOVERNMENT INFORMATION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Federal Government publishes laws and regulations, Congressional hearings and reports, statistics and information of interest to you as a consumer, ALL AVAILABLE TO YOU FREE ONLINE OR AT A FEDERAL DEPOSITORY LIBRARY.   </a:t>
            </a:r>
            <a:endParaRPr lang="en-US" dirty="0" smtClean="0"/>
          </a:p>
          <a:p>
            <a:pPr marL="0" indent="0" algn="ctr">
              <a:buNone/>
            </a:pPr>
            <a:r>
              <a:rPr lang="en-US" b="1" dirty="0" smtClean="0"/>
              <a:t>Add your library information here. </a:t>
            </a: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629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GENEALOGY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Serial </a:t>
            </a:r>
            <a:r>
              <a:rPr lang="en-US" dirty="0"/>
              <a:t>Set volume of the War of the </a:t>
            </a:r>
            <a:r>
              <a:rPr lang="en-US" dirty="0" smtClean="0"/>
              <a:t>Rebellion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Use an actual </a:t>
            </a:r>
            <a:r>
              <a:rPr lang="en-US" dirty="0"/>
              <a:t>volume or printout of a title page   	</a:t>
            </a:r>
            <a:r>
              <a:rPr lang="en-US" dirty="0" smtClean="0"/>
              <a:t> </a:t>
            </a:r>
            <a:r>
              <a:rPr lang="en-US" dirty="0"/>
              <a:t>W 45.5</a:t>
            </a:r>
            <a:r>
              <a:rPr lang="en-US" dirty="0" smtClean="0"/>
              <a:t>:</a:t>
            </a: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4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622300"/>
            <a:ext cx="4318000" cy="561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646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DRUG 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Buying </a:t>
            </a:r>
            <a:r>
              <a:rPr lang="en-US" dirty="0"/>
              <a:t>prescription medicine online : a consumer safety guide </a:t>
            </a:r>
            <a:br>
              <a:rPr lang="en-US" dirty="0"/>
            </a:br>
            <a:r>
              <a:rPr lang="en-US" dirty="0" smtClean="0"/>
              <a:t>	HE </a:t>
            </a:r>
            <a:r>
              <a:rPr lang="en-US" dirty="0"/>
              <a:t>20.4002:M 46/21</a:t>
            </a:r>
            <a:br>
              <a:rPr lang="en-US" dirty="0"/>
            </a:br>
            <a:r>
              <a:rPr lang="en-US" u="sng" dirty="0" smtClean="0">
                <a:hlinkClick r:id="rId2"/>
              </a:rPr>
              <a:t>http</a:t>
            </a:r>
            <a:r>
              <a:rPr lang="en-US" u="sng" dirty="0">
                <a:hlinkClick r:id="rId2"/>
              </a:rPr>
              <a:t>://purl.access.gpo.gov/GPO/LPS114409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		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Objects </a:t>
            </a:r>
            <a:r>
              <a:rPr lang="en-US" dirty="0"/>
              <a:t>to add: empty prescription bottles (with name label removed).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81264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87400"/>
            <a:ext cx="8915400" cy="528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26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FISH &amp; WILDLIFE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Conserving </a:t>
            </a:r>
            <a:r>
              <a:rPr lang="en-US" dirty="0"/>
              <a:t>the future : wildlife refuges and the next </a:t>
            </a:r>
            <a:r>
              <a:rPr lang="en-US" dirty="0" smtClean="0"/>
              <a:t>generation</a:t>
            </a:r>
          </a:p>
          <a:p>
            <a:pPr marL="0" indent="0">
              <a:buNone/>
            </a:pPr>
            <a:r>
              <a:rPr lang="en-US" dirty="0" smtClean="0"/>
              <a:t>	I 49.2:C76/21</a:t>
            </a:r>
          </a:p>
          <a:p>
            <a:pPr marL="0" indent="0">
              <a:buNone/>
            </a:pPr>
            <a:r>
              <a:rPr lang="en-US" u="sng" dirty="0" smtClean="0">
                <a:hlinkClick r:id="rId2"/>
              </a:rPr>
              <a:t>http</a:t>
            </a:r>
            <a:r>
              <a:rPr lang="en-US" u="sng" dirty="0">
                <a:hlinkClick r:id="rId2"/>
              </a:rPr>
              <a:t>://purl.fdlp.gov/GPO/gpo19337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35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850" y="806450"/>
            <a:ext cx="3416300" cy="524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278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Intellectual </a:t>
            </a:r>
            <a:r>
              <a:rPr lang="en-US" dirty="0"/>
              <a:t>property and the U.S. economy : industries in focus	</a:t>
            </a:r>
            <a:br>
              <a:rPr lang="en-US" dirty="0"/>
            </a:br>
            <a:r>
              <a:rPr lang="en-US" dirty="0"/>
              <a:t>	C 21.2:IN8/4	</a:t>
            </a:r>
            <a:br>
              <a:rPr lang="en-US" dirty="0"/>
            </a:br>
            <a:r>
              <a:rPr lang="en-US" u="sng" dirty="0" smtClean="0">
                <a:hlinkClick r:id="rId2"/>
              </a:rPr>
              <a:t>http</a:t>
            </a:r>
            <a:r>
              <a:rPr lang="en-US" u="sng" dirty="0">
                <a:hlinkClick r:id="rId2"/>
              </a:rPr>
              <a:t>://purl.fdlp.gov/GPO/gpo25619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06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701675"/>
            <a:ext cx="4318000" cy="545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196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GOVERNMENT SALES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dirty="0"/>
              <a:t>guide to finding government property for sale 	</a:t>
            </a:r>
            <a:br>
              <a:rPr lang="en-US" dirty="0"/>
            </a:br>
            <a:r>
              <a:rPr lang="en-US" dirty="0"/>
              <a:t>	online only at </a:t>
            </a:r>
            <a:r>
              <a:rPr lang="en-US" sz="3000" u="sng" dirty="0" smtClean="0">
                <a:hlinkClick r:id="rId2"/>
              </a:rPr>
              <a:t>http</a:t>
            </a:r>
            <a:r>
              <a:rPr lang="en-US" sz="3000" u="sng" dirty="0">
                <a:hlinkClick r:id="rId2"/>
              </a:rPr>
              <a:t>://www.govsales.gov/html/PublicBrochure.pdf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40087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725" y="942975"/>
            <a:ext cx="3130550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123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MILITARY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Quantico</a:t>
            </a:r>
            <a:r>
              <a:rPr lang="en-US" dirty="0"/>
              <a:t>, crossroads of the Marine Corps</a:t>
            </a:r>
            <a:br>
              <a:rPr lang="en-US" dirty="0"/>
            </a:br>
            <a:r>
              <a:rPr lang="en-US" dirty="0" smtClean="0"/>
              <a:t>	D </a:t>
            </a:r>
            <a:r>
              <a:rPr lang="en-US" dirty="0"/>
              <a:t>214.13:Q2/2008	</a:t>
            </a:r>
            <a:br>
              <a:rPr lang="en-US" dirty="0"/>
            </a:br>
            <a:r>
              <a:rPr lang="en-US" dirty="0" smtClean="0"/>
              <a:t>	paper </a:t>
            </a:r>
            <a:r>
              <a:rPr lang="en-US" dirty="0"/>
              <a:t>only </a:t>
            </a:r>
            <a:r>
              <a:rPr lang="en-US" dirty="0" smtClean="0"/>
              <a:t>from GPO</a:t>
            </a:r>
          </a:p>
          <a:p>
            <a:pPr marL="0" indent="0">
              <a:buNone/>
            </a:pPr>
            <a:r>
              <a:rPr lang="en-US" dirty="0" smtClean="0"/>
              <a:t>online </a:t>
            </a:r>
            <a:r>
              <a:rPr lang="en-US" dirty="0"/>
              <a:t>from US Marine Corps</a:t>
            </a:r>
            <a:br>
              <a:rPr lang="en-US" dirty="0"/>
            </a:br>
            <a:r>
              <a:rPr lang="en-US" sz="2400" u="sng" dirty="0">
                <a:solidFill>
                  <a:srgbClr val="0070C0"/>
                </a:solidFill>
              </a:rPr>
              <a:t>https://</a:t>
            </a:r>
            <a:r>
              <a:rPr lang="en-US" sz="2400" u="sng" dirty="0" smtClean="0">
                <a:solidFill>
                  <a:srgbClr val="0070C0"/>
                </a:solidFill>
              </a:rPr>
              <a:t>www.mcu.usmc.mil/historydivision/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47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225" y="784225"/>
            <a:ext cx="4019550" cy="52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617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CONSUMER PRODUCT SAFETY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safe nursery : bright ideas for keeping your baby’s nursery safe</a:t>
            </a:r>
            <a:br>
              <a:rPr lang="en-US" dirty="0"/>
            </a:br>
            <a:r>
              <a:rPr lang="en-US" dirty="0" smtClean="0"/>
              <a:t>	Y </a:t>
            </a:r>
            <a:r>
              <a:rPr lang="en-US" dirty="0"/>
              <a:t>3.C 76/3:2 N93/2</a:t>
            </a:r>
            <a:br>
              <a:rPr lang="en-US" dirty="0"/>
            </a:br>
            <a:r>
              <a:rPr lang="en-US" u="sng" dirty="0">
                <a:hlinkClick r:id="rId2"/>
              </a:rPr>
              <a:t>http://</a:t>
            </a:r>
            <a:r>
              <a:rPr lang="en-US" u="sng" dirty="0" smtClean="0">
                <a:hlinkClick r:id="rId2"/>
              </a:rPr>
              <a:t>purl.access.gpo.gov/GPO/LPS119652</a:t>
            </a:r>
            <a:endParaRPr lang="en-US" u="sng" dirty="0" smtClean="0"/>
          </a:p>
          <a:p>
            <a:pPr marL="0" indent="0">
              <a:buNone/>
            </a:pPr>
            <a:endParaRPr lang="en-US" u="sng" dirty="0"/>
          </a:p>
          <a:p>
            <a:pPr marL="0" indent="0">
              <a:buNone/>
            </a:pPr>
            <a:r>
              <a:rPr lang="en-US" dirty="0" smtClean="0"/>
              <a:t>Objects to add: rattle, night light, pacifier, something baby related.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95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828675"/>
            <a:ext cx="6731000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046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MEDICARE &amp; MEDICAID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Guide </a:t>
            </a:r>
            <a:r>
              <a:rPr lang="en-US" dirty="0"/>
              <a:t>to choosing a nursing home </a:t>
            </a:r>
            <a:br>
              <a:rPr lang="en-US" dirty="0"/>
            </a:br>
            <a:r>
              <a:rPr lang="en-US" dirty="0" smtClean="0"/>
              <a:t>	HE </a:t>
            </a:r>
            <a:r>
              <a:rPr lang="en-US" dirty="0"/>
              <a:t>22.8/24:</a:t>
            </a:r>
            <a:br>
              <a:rPr lang="en-US" dirty="0"/>
            </a:br>
            <a:r>
              <a:rPr lang="en-US" u="sng" dirty="0" smtClean="0">
                <a:hlinkClick r:id="rId2"/>
              </a:rPr>
              <a:t>http</a:t>
            </a:r>
            <a:r>
              <a:rPr lang="en-US" u="sng" dirty="0">
                <a:hlinkClick r:id="rId2"/>
              </a:rPr>
              <a:t>://purl.access.gpo.gov/GPO/LPS28407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31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975" y="777875"/>
            <a:ext cx="4210050" cy="530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433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NOAA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Weather </a:t>
            </a:r>
            <a:r>
              <a:rPr lang="en-US" dirty="0"/>
              <a:t>spotter’s field guide : a guide to being a </a:t>
            </a:r>
            <a:r>
              <a:rPr lang="en-US" dirty="0" smtClean="0"/>
              <a:t>SKYWARN </a:t>
            </a:r>
            <a:r>
              <a:rPr lang="en-US" dirty="0"/>
              <a:t>spotter</a:t>
            </a:r>
            <a:br>
              <a:rPr lang="en-US" dirty="0"/>
            </a:br>
            <a:r>
              <a:rPr lang="en-US" dirty="0" smtClean="0"/>
              <a:t>	C </a:t>
            </a:r>
            <a:r>
              <a:rPr lang="en-US" dirty="0"/>
              <a:t>55.108:SP 6/4</a:t>
            </a:r>
            <a:br>
              <a:rPr lang="en-US" dirty="0"/>
            </a:br>
            <a:r>
              <a:rPr lang="en-US" u="sng" dirty="0" smtClean="0">
                <a:hlinkClick r:id="rId2"/>
              </a:rPr>
              <a:t>http</a:t>
            </a:r>
            <a:r>
              <a:rPr lang="en-US" u="sng" dirty="0">
                <a:hlinkClick r:id="rId2"/>
              </a:rPr>
              <a:t>://purl.fdlp.gov/GPO/gpo11809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Object </a:t>
            </a:r>
            <a:r>
              <a:rPr lang="en-US" dirty="0"/>
              <a:t>to add: binoculars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48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100" y="815975"/>
            <a:ext cx="3479800" cy="522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12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FOOD AND DRUG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To </a:t>
            </a:r>
            <a:r>
              <a:rPr lang="en-US" dirty="0"/>
              <a:t>your health! : food safety for seniors</a:t>
            </a:r>
            <a:br>
              <a:rPr lang="en-US" dirty="0"/>
            </a:br>
            <a:r>
              <a:rPr lang="en-US" dirty="0" smtClean="0"/>
              <a:t>	HE </a:t>
            </a:r>
            <a:r>
              <a:rPr lang="en-US" dirty="0"/>
              <a:t>20.4002:H 34/5    paper only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Available online through </a:t>
            </a:r>
            <a:r>
              <a:rPr lang="en-US" dirty="0" err="1" smtClean="0"/>
              <a:t>Hathi</a:t>
            </a:r>
            <a:r>
              <a:rPr lang="en-US" dirty="0" smtClean="0"/>
              <a:t> Trust</a:t>
            </a: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79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825" y="628650"/>
            <a:ext cx="4324350" cy="560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062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SOURCES FOR IDEAS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 smtClean="0"/>
              <a:t>The  </a:t>
            </a:r>
            <a:r>
              <a:rPr lang="en-US" dirty="0"/>
              <a:t>Government Documents Display Clearinghouse at </a:t>
            </a:r>
            <a:r>
              <a:rPr lang="en-US" u="sng" dirty="0">
                <a:hlinkClick r:id="rId2"/>
              </a:rPr>
              <a:t>http://</a:t>
            </a:r>
            <a:r>
              <a:rPr lang="en-US" u="sng" dirty="0" smtClean="0">
                <a:hlinkClick r:id="rId2"/>
              </a:rPr>
              <a:t>lib.mnsu.edu/govdoc/finalfront2.html</a:t>
            </a:r>
            <a:endParaRPr lang="en-US" u="sng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Federal </a:t>
            </a:r>
            <a:r>
              <a:rPr lang="en-US" smtClean="0"/>
              <a:t>Documents Display in </a:t>
            </a:r>
            <a:r>
              <a:rPr lang="en-US" dirty="0" smtClean="0"/>
              <a:t>a Bag is meant to be a guide.  Feel free to make substitutions.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95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buNone/>
            </a:pPr>
            <a:r>
              <a:rPr lang="en-US" dirty="0"/>
              <a:t>Audrey L. Hall </a:t>
            </a:r>
          </a:p>
          <a:p>
            <a:pPr algn="ctr">
              <a:lnSpc>
                <a:spcPct val="90000"/>
              </a:lnSpc>
              <a:buNone/>
            </a:pPr>
            <a:r>
              <a:rPr lang="en-US" dirty="0"/>
              <a:t>Library Consultant </a:t>
            </a:r>
          </a:p>
          <a:p>
            <a:pPr algn="ctr">
              <a:lnSpc>
                <a:spcPct val="90000"/>
              </a:lnSpc>
              <a:buNone/>
            </a:pPr>
            <a:r>
              <a:rPr lang="en-US" dirty="0"/>
              <a:t>The State Library of Ohio </a:t>
            </a:r>
          </a:p>
          <a:p>
            <a:pPr algn="ctr">
              <a:lnSpc>
                <a:spcPct val="90000"/>
              </a:lnSpc>
              <a:buNone/>
            </a:pPr>
            <a:r>
              <a:rPr lang="en-US" dirty="0"/>
              <a:t>274 E. First Ave. </a:t>
            </a:r>
          </a:p>
          <a:p>
            <a:pPr algn="ctr">
              <a:lnSpc>
                <a:spcPct val="90000"/>
              </a:lnSpc>
              <a:buNone/>
            </a:pPr>
            <a:r>
              <a:rPr lang="en-US" dirty="0"/>
              <a:t>Columbus, OH 43201</a:t>
            </a:r>
          </a:p>
          <a:p>
            <a:pPr algn="ctr">
              <a:lnSpc>
                <a:spcPct val="90000"/>
              </a:lnSpc>
              <a:buNone/>
            </a:pPr>
            <a:r>
              <a:rPr lang="en-US" dirty="0"/>
              <a:t>614-995-0033</a:t>
            </a:r>
          </a:p>
          <a:p>
            <a:pPr algn="ctr">
              <a:lnSpc>
                <a:spcPct val="90000"/>
              </a:lnSpc>
              <a:buNone/>
            </a:pPr>
            <a:r>
              <a:rPr lang="en-US" dirty="0" smtClean="0">
                <a:hlinkClick r:id="rId2"/>
              </a:rPr>
              <a:t>ahall@library.ohio.gov</a:t>
            </a: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sz="800" dirty="0"/>
          </a:p>
          <a:p>
            <a:pPr>
              <a:lnSpc>
                <a:spcPct val="90000"/>
              </a:lnSpc>
              <a:buNone/>
            </a:pPr>
            <a:endParaRPr lang="en-US" sz="800" dirty="0" smtClean="0"/>
          </a:p>
          <a:p>
            <a:pPr>
              <a:lnSpc>
                <a:spcPct val="90000"/>
              </a:lnSpc>
              <a:buNone/>
            </a:pPr>
            <a:endParaRPr lang="en-US" sz="800" dirty="0"/>
          </a:p>
          <a:p>
            <a:pPr>
              <a:lnSpc>
                <a:spcPct val="90000"/>
              </a:lnSpc>
              <a:buNone/>
            </a:pPr>
            <a:endParaRPr lang="en-US" sz="800" dirty="0" smtClean="0"/>
          </a:p>
          <a:p>
            <a:pPr>
              <a:lnSpc>
                <a:spcPct val="90000"/>
              </a:lnSpc>
              <a:buNone/>
            </a:pPr>
            <a:r>
              <a:rPr lang="en-US" sz="800" smtClean="0"/>
              <a:t>May 6, 2013</a:t>
            </a:r>
            <a:endParaRPr lang="en-US" sz="800" dirty="0"/>
          </a:p>
          <a:p>
            <a:pPr algn="ctr">
              <a:lnSpc>
                <a:spcPct val="90000"/>
              </a:lnSpc>
              <a:buNone/>
            </a:pPr>
            <a:endParaRPr lang="en-US" dirty="0"/>
          </a:p>
        </p:txBody>
      </p:sp>
      <p:pic>
        <p:nvPicPr>
          <p:cNvPr id="8194" name="Picture 2" descr="http://intra:8080/system/files/StateLibraryLogo-signatur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372" y="5029200"/>
            <a:ext cx="1671828" cy="1661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546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258</Words>
  <Application>Microsoft Office PowerPoint</Application>
  <PresentationFormat>On-screen Show (4:3)</PresentationFormat>
  <Paragraphs>80</Paragraphs>
  <Slides>26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   DISPLAY IN A BAG</vt:lpstr>
      <vt:lpstr>Place a poster in the center of your display</vt:lpstr>
      <vt:lpstr>Other poster suggestions</vt:lpstr>
      <vt:lpstr> FREE GOVERNMENT INFORMATION  </vt:lpstr>
      <vt:lpstr>GENEALOGY</vt:lpstr>
      <vt:lpstr>PowerPoint Presentation</vt:lpstr>
      <vt:lpstr>DRUG SAFETY</vt:lpstr>
      <vt:lpstr>PowerPoint Presentation</vt:lpstr>
      <vt:lpstr>FISH &amp; WILDLIFE</vt:lpstr>
      <vt:lpstr>PowerPoint Presentation</vt:lpstr>
      <vt:lpstr>COMMERCE</vt:lpstr>
      <vt:lpstr>PowerPoint Presentation</vt:lpstr>
      <vt:lpstr>GOVERNMENT SALES</vt:lpstr>
      <vt:lpstr>PowerPoint Presentation</vt:lpstr>
      <vt:lpstr>MILITARY HISTORY</vt:lpstr>
      <vt:lpstr>PowerPoint Presentation</vt:lpstr>
      <vt:lpstr>CONSUMER PRODUCT SAFETY</vt:lpstr>
      <vt:lpstr>PowerPoint Presentation</vt:lpstr>
      <vt:lpstr>MEDICARE &amp; MEDICAID</vt:lpstr>
      <vt:lpstr>PowerPoint Presentation</vt:lpstr>
      <vt:lpstr>NOAA</vt:lpstr>
      <vt:lpstr>PowerPoint Presentation</vt:lpstr>
      <vt:lpstr>FOOD AND DRUG ADMINISTRATION</vt:lpstr>
      <vt:lpstr>PowerPoint Presentation</vt:lpstr>
      <vt:lpstr>OTHER SOURCES FOR IDEAS </vt:lpstr>
      <vt:lpstr>Contact Information </vt:lpstr>
    </vt:vector>
  </TitlesOfParts>
  <Company>State Library of Ohio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DISPLAY IN A BAG</dc:title>
  <dc:creator>Windows User</dc:creator>
  <cp:lastModifiedBy>Windows User</cp:lastModifiedBy>
  <cp:revision>30</cp:revision>
  <dcterms:created xsi:type="dcterms:W3CDTF">2013-05-06T15:11:30Z</dcterms:created>
  <dcterms:modified xsi:type="dcterms:W3CDTF">2013-11-09T13:28:04Z</dcterms:modified>
</cp:coreProperties>
</file>